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29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34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97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21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18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918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460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6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6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95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34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3198CB-C174-426F-93DF-90912C2E6B3E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1F7AD3-311A-414C-B355-0B4E059D50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00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67AF172-783A-63B5-F9D7-5F5C8AEA1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21B05F4-12D1-F16F-8D6A-3930B73A8E74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244835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6CD9E63-EDB0-FF57-2E47-22B491701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A3859A0-9BB4-31ED-CFE6-DFD57F82750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496429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874FBEE-75EA-975D-6704-0CDB514FF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61D0F7B-BE20-82B1-AAA7-AB859BCDF7B7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774022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2026-05-22T13:43:58Z</dcterms:created>
  <dcterms:modified xsi:type="dcterms:W3CDTF">2026-05-22T13:44:47Z</dcterms:modified>
</cp:coreProperties>
</file>